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7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Client Engagement in a Virtual Environment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Matthew Ballinger, MA, CRC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Oregon Commission for the Blind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784" y="4918363"/>
            <a:ext cx="2940387" cy="173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383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Continuation of Existing Programs &amp; Finding New Opportunities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During this time, OCB’s counselors and instructors have been working hard to determine those existing training elements that can be adjusted to work virtually</a:t>
            </a: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OCB already had some virtual elements in order to best serve a statewide clientele</a:t>
            </a:r>
          </a:p>
          <a:p>
            <a:endParaRPr lang="en-US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Due to all in-person meeting being postponed, staff has had increased bandwidth to be able to work on new ways of engaging with clients virtually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53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19818"/>
            <a:ext cx="8596668" cy="1320800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Existing Programs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74061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Job Development &amp; Networking Group (JDN) is a ten-week job skills class that has been delivered virtually for more than a year and covers basic skills (interviewing, resume, etc.), disability disclosure, use of workforce and labor information, and more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Orientation &amp; Mobility instructors are using this time to work with students on developing familiarity with wayfinding apps such as Blind Square or route planning apps that utilize public transit infrastructure 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Computer and Assistive Technology Instructors are able to do keyboarding lessons or app-specific lessons remotely, often with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u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se of JAWS Tandem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Braille lessons can largely be provided virtually using established curricula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59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Two New Programs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59846"/>
            <a:ext cx="8836780" cy="4392611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Peer Mentor Group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One Portland Metro-area group, one statewide group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Each meets 1x per month via Zoom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Aligned with WIOA Pre-ETS services (Workplace Readiness, Self-Advocacy)</a:t>
            </a:r>
          </a:p>
          <a:p>
            <a:pPr lvl="1"/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Virtual Job Club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Similar to JD but focused on transition aged youth (Pre-ETS)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Designed to support students with limited work history/job seeking experience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Meets 1x per month as a group, includes homework and 1:1 counseling</a:t>
            </a:r>
          </a:p>
          <a:p>
            <a:pPr lvl="1"/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Student-led info interviews, job search skills, career path planning, etc</a:t>
            </a:r>
            <a:r>
              <a:rPr lang="en-US" sz="180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0602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Living with Blindness		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Typically a ten week course offered in person 4x/year at the OCB training center as part of our regular course offerings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Now available as a virtual (Zoom-based) course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Increased accessibility led to an increase in classes this term, currently running three classes per week!</a:t>
            </a:r>
          </a:p>
          <a:p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Plans for post-COVID-19 to include virtual Living with Blindness for adults who aren’t able to attend the in-person course </a:t>
            </a:r>
          </a:p>
        </p:txBody>
      </p:sp>
    </p:spTree>
    <p:extLst>
      <p:ext uri="{BB962C8B-B14F-4D97-AF65-F5344CB8AC3E}">
        <p14:creationId xmlns:p14="http://schemas.microsoft.com/office/powerpoint/2010/main" val="298437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Summer Work Experience Program</a:t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(SWEP)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Flagship youth program consisting of two residential programs and one individualized community-based program for students with complex support needs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Pivoting to an all-virtual format to best provide for student, staff, and community safety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Still in early planning processes in conjunction with general VR agency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Plans include: five-week, student-led job search prep and application to mock position through state employment site; College Bootcamp and career path planning; individual and group counseling; virtual meal prep classes; and more!</a:t>
            </a:r>
          </a:p>
        </p:txBody>
      </p:sp>
    </p:spTree>
    <p:extLst>
      <p:ext uri="{BB962C8B-B14F-4D97-AF65-F5344CB8AC3E}">
        <p14:creationId xmlns:p14="http://schemas.microsoft.com/office/powerpoint/2010/main" val="1870073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740228"/>
            <a:ext cx="4787294" cy="1618343"/>
          </a:xfrm>
        </p:spPr>
        <p:txBody>
          <a:bodyPr/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Questions?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2830286"/>
            <a:ext cx="8596668" cy="3211076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Matthew Ballinger, MA, CRC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Youth Business Relations Coordinator </a:t>
            </a:r>
            <a:b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SWEP Third Track Program Coordinator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Matthew.Ballinger@state.or.us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503-926-0931</a:t>
            </a:r>
          </a:p>
          <a:p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</a:rPr>
              <a:t>Oregon.gov/blind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6144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104</TotalTime>
  <Words>476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Client Engagement in a Virtual Environment </vt:lpstr>
      <vt:lpstr>Continuation of Existing Programs &amp; Finding New Opportunities</vt:lpstr>
      <vt:lpstr>Existing Programs</vt:lpstr>
      <vt:lpstr>Two New Programs</vt:lpstr>
      <vt:lpstr>Living with Blindness  </vt:lpstr>
      <vt:lpstr>Summer Work Experience Program (SWEP)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Engagement in a Virtual Environment</dc:title>
  <dc:creator>BALLINGER Matthew</dc:creator>
  <cp:lastModifiedBy>Robin Freeman</cp:lastModifiedBy>
  <cp:revision>8</cp:revision>
  <dcterms:created xsi:type="dcterms:W3CDTF">2020-04-21T22:08:54Z</dcterms:created>
  <dcterms:modified xsi:type="dcterms:W3CDTF">2020-04-22T16:46:26Z</dcterms:modified>
</cp:coreProperties>
</file>